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8288000" cy="10287000"/>
  <p:notesSz cx="6858000" cy="9144000"/>
  <p:embeddedFontLst>
    <p:embeddedFont>
      <p:font typeface="TT Interphases 1" charset="1" panose="02000803060000020004"/>
      <p:regular r:id="rId18"/>
    </p:embeddedFont>
    <p:embeddedFont>
      <p:font typeface="TT Interphases 2 Bold" charset="1" panose="02000803060000020004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fonts/font18.fntdata" Type="http://schemas.openxmlformats.org/officeDocument/2006/relationships/font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2CC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028700" y="1028700"/>
            <a:ext cx="2811447" cy="700306"/>
          </a:xfrm>
          <a:custGeom>
            <a:avLst/>
            <a:gdLst/>
            <a:ahLst/>
            <a:cxnLst/>
            <a:rect r="r" b="b" t="t" l="l"/>
            <a:pathLst>
              <a:path h="700306" w="2811447">
                <a:moveTo>
                  <a:pt x="0" y="0"/>
                </a:moveTo>
                <a:lnTo>
                  <a:pt x="2811447" y="0"/>
                </a:lnTo>
                <a:lnTo>
                  <a:pt x="2811447" y="700306"/>
                </a:lnTo>
                <a:lnTo>
                  <a:pt x="0" y="7003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287438" y="3300121"/>
            <a:ext cx="10223376" cy="24370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476"/>
              </a:lnSpc>
            </a:pPr>
            <a:r>
              <a:rPr lang="en-US" sz="9200" spc="460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GLÆRUKYNNING</a:t>
            </a:r>
          </a:p>
          <a:p>
            <a:pPr algn="l">
              <a:lnSpc>
                <a:spcPts val="9476"/>
              </a:lnSpc>
            </a:pPr>
            <a:r>
              <a:rPr lang="en-US" sz="9200" spc="460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SNIÐMÁT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2CC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961588" y="1243965"/>
            <a:ext cx="5213580" cy="962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840"/>
              </a:lnSpc>
              <a:spcBef>
                <a:spcPct val="0"/>
              </a:spcBef>
            </a:pPr>
            <a:r>
              <a:rPr lang="en-US" b="true" sz="5600" strike="noStrike" u="none">
                <a:solidFill>
                  <a:srgbClr val="FDFDFA"/>
                </a:solidFill>
                <a:latin typeface="TT Interphases 2 Bold"/>
                <a:ea typeface="TT Interphases 2 Bold"/>
                <a:cs typeface="TT Interphases 2 Bold"/>
                <a:sym typeface="TT Interphases 2 Bold"/>
              </a:rPr>
              <a:t>TEYMI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962025" y="3020378"/>
            <a:ext cx="9802805" cy="42039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  <a:r>
              <a:rPr lang="en-US" b="true" sz="4200" strike="noStrike" u="none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Stofnendur og stjórnendur.</a:t>
            </a:r>
          </a:p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</a:p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  <a:r>
              <a:rPr lang="en-US" b="true" sz="4200" strike="noStrike" u="none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Lýstu teyminu: ykkar menntun, reynsla og aðrir styrkleikar. </a:t>
            </a:r>
          </a:p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</a:p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  <a:r>
              <a:rPr lang="en-US" b="true" sz="4200" strike="noStrike" u="none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Færið rök fyrir því afhverju þetta teymi er best til þess að leysa þessa áskorun. 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1028700" y="8835270"/>
            <a:ext cx="4017417" cy="1000702"/>
          </a:xfrm>
          <a:custGeom>
            <a:avLst/>
            <a:gdLst/>
            <a:ahLst/>
            <a:cxnLst/>
            <a:rect r="r" b="b" t="t" l="l"/>
            <a:pathLst>
              <a:path h="1000702" w="4017417">
                <a:moveTo>
                  <a:pt x="0" y="0"/>
                </a:moveTo>
                <a:lnTo>
                  <a:pt x="4017417" y="0"/>
                </a:lnTo>
                <a:lnTo>
                  <a:pt x="4017417" y="1000702"/>
                </a:lnTo>
                <a:lnTo>
                  <a:pt x="0" y="100070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2CC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961588" y="1243965"/>
            <a:ext cx="12228016" cy="962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840"/>
              </a:lnSpc>
              <a:spcBef>
                <a:spcPct val="0"/>
              </a:spcBef>
            </a:pPr>
            <a:r>
              <a:rPr lang="en-US" b="true" sz="5600" strike="noStrike" u="none">
                <a:solidFill>
                  <a:srgbClr val="FDFDFA"/>
                </a:solidFill>
                <a:latin typeface="TT Interphases 2 Bold"/>
                <a:ea typeface="TT Interphases 2 Bold"/>
                <a:cs typeface="TT Interphases 2 Bold"/>
                <a:sym typeface="TT Interphases 2 Bold"/>
              </a:rPr>
              <a:t>AÐRAR TILHEYRANDI UPPLÝSINGAR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962025" y="3020377"/>
            <a:ext cx="9802805" cy="18036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  <a:r>
              <a:rPr lang="en-US" b="true" sz="4200" strike="noStrike" u="none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Aðrar tilheyrandi upplýsingar sem þið teljið að séu viðeigandi og þurfi að koma fram.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1028700" y="8835270"/>
            <a:ext cx="4017417" cy="1000702"/>
          </a:xfrm>
          <a:custGeom>
            <a:avLst/>
            <a:gdLst/>
            <a:ahLst/>
            <a:cxnLst/>
            <a:rect r="r" b="b" t="t" l="l"/>
            <a:pathLst>
              <a:path h="1000702" w="4017417">
                <a:moveTo>
                  <a:pt x="0" y="0"/>
                </a:moveTo>
                <a:lnTo>
                  <a:pt x="4017417" y="0"/>
                </a:lnTo>
                <a:lnTo>
                  <a:pt x="4017417" y="1000702"/>
                </a:lnTo>
                <a:lnTo>
                  <a:pt x="0" y="100070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2CC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9276256"/>
            <a:ext cx="5109320" cy="5597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51"/>
              </a:lnSpc>
            </a:pPr>
          </a:p>
        </p:txBody>
      </p:sp>
      <p:sp>
        <p:nvSpPr>
          <p:cNvPr name="TextBox 3" id="3"/>
          <p:cNvSpPr txBox="true"/>
          <p:nvPr/>
        </p:nvSpPr>
        <p:spPr>
          <a:xfrm rot="0">
            <a:off x="962025" y="3031807"/>
            <a:ext cx="9137462" cy="36931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839"/>
              </a:lnSpc>
            </a:pPr>
            <a:r>
              <a:rPr lang="en-US" b="true" sz="10599">
                <a:solidFill>
                  <a:srgbClr val="FDFDFA"/>
                </a:solidFill>
                <a:latin typeface="TT Interphases 2 Bold"/>
                <a:ea typeface="TT Interphases 2 Bold"/>
                <a:cs typeface="TT Interphases 2 Bold"/>
                <a:sym typeface="TT Interphases 2 Bold"/>
              </a:rPr>
              <a:t>GANGI YKKUR VEL!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1028700" y="8835270"/>
            <a:ext cx="4017417" cy="1000702"/>
          </a:xfrm>
          <a:custGeom>
            <a:avLst/>
            <a:gdLst/>
            <a:ahLst/>
            <a:cxnLst/>
            <a:rect r="r" b="b" t="t" l="l"/>
            <a:pathLst>
              <a:path h="1000702" w="4017417">
                <a:moveTo>
                  <a:pt x="0" y="0"/>
                </a:moveTo>
                <a:lnTo>
                  <a:pt x="4017417" y="0"/>
                </a:lnTo>
                <a:lnTo>
                  <a:pt x="4017417" y="1000702"/>
                </a:lnTo>
                <a:lnTo>
                  <a:pt x="0" y="100070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2CC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028700" y="8835270"/>
            <a:ext cx="4017417" cy="1000702"/>
          </a:xfrm>
          <a:custGeom>
            <a:avLst/>
            <a:gdLst/>
            <a:ahLst/>
            <a:cxnLst/>
            <a:rect r="r" b="b" t="t" l="l"/>
            <a:pathLst>
              <a:path h="1000702" w="4017417">
                <a:moveTo>
                  <a:pt x="0" y="0"/>
                </a:moveTo>
                <a:lnTo>
                  <a:pt x="4017417" y="0"/>
                </a:lnTo>
                <a:lnTo>
                  <a:pt x="4017417" y="1000702"/>
                </a:lnTo>
                <a:lnTo>
                  <a:pt x="0" y="100070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961588" y="1243965"/>
            <a:ext cx="11909854" cy="962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b="true" sz="5600">
                <a:solidFill>
                  <a:srgbClr val="FDFDFA"/>
                </a:solidFill>
                <a:latin typeface="TT Interphases 2 Bold"/>
                <a:ea typeface="TT Interphases 2 Bold"/>
                <a:cs typeface="TT Interphases 2 Bold"/>
                <a:sym typeface="TT Interphases 2 Bold"/>
              </a:rPr>
              <a:t>TILGANGUR FYRIRTÆKISINS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961588" y="3688080"/>
            <a:ext cx="9503640" cy="14554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880"/>
              </a:lnSpc>
            </a:pPr>
            <a:r>
              <a:rPr lang="en-US" sz="4200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Skilgreindu fyrirtækið/lausnina í einni lýsandi setningu.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2CC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961588" y="1243930"/>
            <a:ext cx="7047972" cy="962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840"/>
              </a:lnSpc>
            </a:pPr>
            <a:r>
              <a:rPr lang="en-US" b="true" sz="5600">
                <a:solidFill>
                  <a:srgbClr val="FDFDFA"/>
                </a:solidFill>
                <a:latin typeface="TT Interphases 2 Bold"/>
                <a:ea typeface="TT Interphases 2 Bold"/>
                <a:cs typeface="TT Interphases 2 Bold"/>
                <a:sym typeface="TT Interphases 2 Bold"/>
              </a:rPr>
              <a:t>VANDAMÁL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961588" y="3457575"/>
            <a:ext cx="10050433" cy="24037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88"/>
              </a:lnSpc>
            </a:pPr>
            <a:r>
              <a:rPr lang="en-US" sz="4200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Lýstu sársauka viðskiptavinarins.</a:t>
            </a:r>
          </a:p>
          <a:p>
            <a:pPr algn="l">
              <a:lnSpc>
                <a:spcPts val="4788"/>
              </a:lnSpc>
            </a:pPr>
          </a:p>
          <a:p>
            <a:pPr algn="l">
              <a:lnSpc>
                <a:spcPts val="4788"/>
              </a:lnSpc>
            </a:pPr>
            <a:r>
              <a:rPr lang="en-US" sz="4200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Útskýrðu hvernig viðskiptavinurinn leysir vandamálið í dag.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1028700" y="8835270"/>
            <a:ext cx="4017417" cy="1000702"/>
          </a:xfrm>
          <a:custGeom>
            <a:avLst/>
            <a:gdLst/>
            <a:ahLst/>
            <a:cxnLst/>
            <a:rect r="r" b="b" t="t" l="l"/>
            <a:pathLst>
              <a:path h="1000702" w="4017417">
                <a:moveTo>
                  <a:pt x="0" y="0"/>
                </a:moveTo>
                <a:lnTo>
                  <a:pt x="4017417" y="0"/>
                </a:lnTo>
                <a:lnTo>
                  <a:pt x="4017417" y="1000702"/>
                </a:lnTo>
                <a:lnTo>
                  <a:pt x="0" y="100070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2CC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962025" y="1243965"/>
            <a:ext cx="7047972" cy="962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840"/>
              </a:lnSpc>
              <a:spcBef>
                <a:spcPct val="0"/>
              </a:spcBef>
            </a:pPr>
            <a:r>
              <a:rPr lang="en-US" b="true" sz="5600" strike="noStrike" u="none">
                <a:solidFill>
                  <a:srgbClr val="FDFDFA"/>
                </a:solidFill>
                <a:latin typeface="TT Interphases 2 Bold"/>
                <a:ea typeface="TT Interphases 2 Bold"/>
                <a:cs typeface="TT Interphases 2 Bold"/>
                <a:sym typeface="TT Interphases 2 Bold"/>
              </a:rPr>
              <a:t>LAUSN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962025" y="3055810"/>
            <a:ext cx="10050433" cy="42039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88"/>
              </a:lnSpc>
            </a:pPr>
            <a:r>
              <a:rPr lang="en-US" sz="4200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Sýndu fram á virði lausnarinnar. </a:t>
            </a:r>
          </a:p>
          <a:p>
            <a:pPr algn="l">
              <a:lnSpc>
                <a:spcPts val="4788"/>
              </a:lnSpc>
            </a:pPr>
          </a:p>
          <a:p>
            <a:pPr algn="l">
              <a:lnSpc>
                <a:spcPts val="4788"/>
              </a:lnSpc>
            </a:pPr>
            <a:r>
              <a:rPr lang="en-US" sz="4200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Hvernig mun lausnin auðvelda líf viðskiptavinar?</a:t>
            </a:r>
          </a:p>
          <a:p>
            <a:pPr algn="l">
              <a:lnSpc>
                <a:spcPts val="4788"/>
              </a:lnSpc>
            </a:pPr>
          </a:p>
          <a:p>
            <a:pPr algn="l">
              <a:lnSpc>
                <a:spcPts val="4788"/>
              </a:lnSpc>
            </a:pPr>
            <a:r>
              <a:rPr lang="en-US" sz="4200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Gefðu dæmi um notkunartilvik (e. use cases).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1028700" y="8835270"/>
            <a:ext cx="4017417" cy="1000702"/>
          </a:xfrm>
          <a:custGeom>
            <a:avLst/>
            <a:gdLst/>
            <a:ahLst/>
            <a:cxnLst/>
            <a:rect r="r" b="b" t="t" l="l"/>
            <a:pathLst>
              <a:path h="1000702" w="4017417">
                <a:moveTo>
                  <a:pt x="0" y="0"/>
                </a:moveTo>
                <a:lnTo>
                  <a:pt x="4017417" y="0"/>
                </a:lnTo>
                <a:lnTo>
                  <a:pt x="4017417" y="1000702"/>
                </a:lnTo>
                <a:lnTo>
                  <a:pt x="0" y="100070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2CC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962025" y="1243965"/>
            <a:ext cx="7047972" cy="962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840"/>
              </a:lnSpc>
              <a:spcBef>
                <a:spcPct val="0"/>
              </a:spcBef>
            </a:pPr>
            <a:r>
              <a:rPr lang="en-US" b="true" sz="5600" strike="noStrike" u="none">
                <a:solidFill>
                  <a:srgbClr val="FDFDFA"/>
                </a:solidFill>
                <a:latin typeface="TT Interphases 2 Bold"/>
                <a:ea typeface="TT Interphases 2 Bold"/>
                <a:cs typeface="TT Interphases 2 Bold"/>
                <a:sym typeface="TT Interphases 2 Bold"/>
              </a:rPr>
              <a:t>AF HVERJU NÚNA?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962025" y="3020377"/>
            <a:ext cx="10974305" cy="30038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  <a:r>
              <a:rPr lang="en-US" b="true" sz="4200" strike="noStrike" u="none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Hvernig hefur þetta svið þróast í gegnum tíðina?</a:t>
            </a:r>
          </a:p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</a:p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  <a:r>
              <a:rPr lang="en-US" b="true" sz="4200" strike="noStrike" u="none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Skilgreindu nýlega þróun sem gerir lausn þína hentuga.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1028700" y="8835270"/>
            <a:ext cx="4017417" cy="1000702"/>
          </a:xfrm>
          <a:custGeom>
            <a:avLst/>
            <a:gdLst/>
            <a:ahLst/>
            <a:cxnLst/>
            <a:rect r="r" b="b" t="t" l="l"/>
            <a:pathLst>
              <a:path h="1000702" w="4017417">
                <a:moveTo>
                  <a:pt x="0" y="0"/>
                </a:moveTo>
                <a:lnTo>
                  <a:pt x="4017417" y="0"/>
                </a:lnTo>
                <a:lnTo>
                  <a:pt x="4017417" y="1000702"/>
                </a:lnTo>
                <a:lnTo>
                  <a:pt x="0" y="100070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2CC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961588" y="1243965"/>
            <a:ext cx="7047972" cy="962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840"/>
              </a:lnSpc>
              <a:spcBef>
                <a:spcPct val="0"/>
              </a:spcBef>
            </a:pPr>
            <a:r>
              <a:rPr lang="en-US" b="true" sz="5600" strike="noStrike" u="none">
                <a:solidFill>
                  <a:srgbClr val="FDFDFA"/>
                </a:solidFill>
                <a:latin typeface="TT Interphases 2 Bold"/>
                <a:ea typeface="TT Interphases 2 Bold"/>
                <a:cs typeface="TT Interphases 2 Bold"/>
                <a:sym typeface="TT Interphases 2 Bold"/>
              </a:rPr>
              <a:t>STÆRÐ MARKAÐAR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961588" y="3020377"/>
            <a:ext cx="8465483" cy="36038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  <a:r>
              <a:rPr lang="en-US" b="true" sz="4200" strike="noStrike" u="none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Skilgreindu viðskiptavininn.</a:t>
            </a:r>
          </a:p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</a:p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  <a:r>
              <a:rPr lang="en-US" b="true" sz="4200" strike="noStrike" u="none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Hversu stór hópur gæti haft áhuga á lausninni?</a:t>
            </a:r>
          </a:p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</a:p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  <a:r>
              <a:rPr lang="en-US" b="true" sz="4200" strike="noStrike" u="none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Er hún skalanleg erlendis?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1028700" y="8835270"/>
            <a:ext cx="4017417" cy="1000702"/>
          </a:xfrm>
          <a:custGeom>
            <a:avLst/>
            <a:gdLst/>
            <a:ahLst/>
            <a:cxnLst/>
            <a:rect r="r" b="b" t="t" l="l"/>
            <a:pathLst>
              <a:path h="1000702" w="4017417">
                <a:moveTo>
                  <a:pt x="0" y="0"/>
                </a:moveTo>
                <a:lnTo>
                  <a:pt x="4017417" y="0"/>
                </a:lnTo>
                <a:lnTo>
                  <a:pt x="4017417" y="1000702"/>
                </a:lnTo>
                <a:lnTo>
                  <a:pt x="0" y="100070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2CC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961588" y="1243965"/>
            <a:ext cx="7047972" cy="962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840"/>
              </a:lnSpc>
              <a:spcBef>
                <a:spcPct val="0"/>
              </a:spcBef>
            </a:pPr>
            <a:r>
              <a:rPr lang="en-US" b="true" sz="5600" strike="noStrike" u="none">
                <a:solidFill>
                  <a:srgbClr val="FDFDFA"/>
                </a:solidFill>
                <a:latin typeface="TT Interphases 2 Bold"/>
                <a:ea typeface="TT Interphases 2 Bold"/>
                <a:cs typeface="TT Interphases 2 Bold"/>
                <a:sym typeface="TT Interphases 2 Bold"/>
              </a:rPr>
              <a:t>SAMKEPPNI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961588" y="3020377"/>
            <a:ext cx="9233840" cy="18036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  <a:r>
              <a:rPr lang="en-US" b="true" sz="4200" strike="noStrike" u="none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Hverjir eru samkeppnisaðilar?</a:t>
            </a:r>
          </a:p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</a:p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  <a:r>
              <a:rPr lang="en-US" b="true" sz="4200" strike="noStrike" u="none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Hvert er þitt samkeppnisforskot?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1028700" y="8835270"/>
            <a:ext cx="4017417" cy="1000702"/>
          </a:xfrm>
          <a:custGeom>
            <a:avLst/>
            <a:gdLst/>
            <a:ahLst/>
            <a:cxnLst/>
            <a:rect r="r" b="b" t="t" l="l"/>
            <a:pathLst>
              <a:path h="1000702" w="4017417">
                <a:moveTo>
                  <a:pt x="0" y="0"/>
                </a:moveTo>
                <a:lnTo>
                  <a:pt x="4017417" y="0"/>
                </a:lnTo>
                <a:lnTo>
                  <a:pt x="4017417" y="1000702"/>
                </a:lnTo>
                <a:lnTo>
                  <a:pt x="0" y="100070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2CC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961588" y="1243965"/>
            <a:ext cx="9220278" cy="962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840"/>
              </a:lnSpc>
              <a:spcBef>
                <a:spcPct val="0"/>
              </a:spcBef>
            </a:pPr>
            <a:r>
              <a:rPr lang="en-US" b="true" sz="5600" strike="noStrike" u="none">
                <a:solidFill>
                  <a:srgbClr val="FDFDFA"/>
                </a:solidFill>
                <a:latin typeface="TT Interphases 2 Bold"/>
                <a:ea typeface="TT Interphases 2 Bold"/>
                <a:cs typeface="TT Interphases 2 Bold"/>
                <a:sym typeface="TT Interphases 2 Bold"/>
              </a:rPr>
              <a:t>AFURÐ/VARA/ÞJÓNUSTA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028700" y="3020378"/>
            <a:ext cx="12391205" cy="48040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  <a:r>
              <a:rPr lang="en-US" b="true" sz="4200" strike="noStrike" u="none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Lýsið þeirri vöru eða þjónustu sem þið bjóðið uppá.</a:t>
            </a:r>
          </a:p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</a:p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  <a:r>
              <a:rPr lang="en-US" b="true" sz="4200" strike="noStrike" u="none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Hver eru næstu skref við þróun vörunnar/lausnarinnar? </a:t>
            </a:r>
          </a:p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</a:p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  <a:r>
              <a:rPr lang="en-US" b="true" sz="4200" strike="noStrike" u="none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Vegvísir þróunar (e. development roadmap). </a:t>
            </a:r>
          </a:p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1028700" y="8835270"/>
            <a:ext cx="4017417" cy="1000702"/>
          </a:xfrm>
          <a:custGeom>
            <a:avLst/>
            <a:gdLst/>
            <a:ahLst/>
            <a:cxnLst/>
            <a:rect r="r" b="b" t="t" l="l"/>
            <a:pathLst>
              <a:path h="1000702" w="4017417">
                <a:moveTo>
                  <a:pt x="0" y="0"/>
                </a:moveTo>
                <a:lnTo>
                  <a:pt x="4017417" y="0"/>
                </a:lnTo>
                <a:lnTo>
                  <a:pt x="4017417" y="1000702"/>
                </a:lnTo>
                <a:lnTo>
                  <a:pt x="0" y="100070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2CC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962025" y="1243965"/>
            <a:ext cx="7047972" cy="962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840"/>
              </a:lnSpc>
              <a:spcBef>
                <a:spcPct val="0"/>
              </a:spcBef>
            </a:pPr>
            <a:r>
              <a:rPr lang="en-US" b="true" sz="5600" strike="noStrike" u="none">
                <a:solidFill>
                  <a:srgbClr val="FDFDFA"/>
                </a:solidFill>
                <a:latin typeface="TT Interphases 2 Bold"/>
                <a:ea typeface="TT Interphases 2 Bold"/>
                <a:cs typeface="TT Interphases 2 Bold"/>
                <a:sym typeface="TT Interphases 2 Bold"/>
              </a:rPr>
              <a:t>VIÐSKIPTAMÓDEL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962025" y="3020377"/>
            <a:ext cx="13047002" cy="24037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  <a:r>
              <a:rPr lang="en-US" b="true" sz="4200" strike="noStrike" u="none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Tekjumódel.</a:t>
            </a:r>
          </a:p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  <a:r>
              <a:rPr lang="en-US" b="true" sz="4200" strike="noStrike" u="none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Hvernig ætlið þið að fá tekjur?</a:t>
            </a:r>
          </a:p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  <a:r>
              <a:rPr lang="en-US" b="true" sz="4200" strike="noStrike" u="none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Hver er helsti kostnaður?</a:t>
            </a:r>
          </a:p>
          <a:p>
            <a:pPr algn="l" marL="0" indent="0" lvl="0">
              <a:lnSpc>
                <a:spcPts val="4788"/>
              </a:lnSpc>
              <a:spcBef>
                <a:spcPct val="0"/>
              </a:spcBef>
            </a:pPr>
            <a:r>
              <a:rPr lang="en-US" b="true" sz="4200" strike="noStrike" u="none">
                <a:solidFill>
                  <a:srgbClr val="FDFDFA"/>
                </a:solidFill>
                <a:latin typeface="TT Interphases 1"/>
                <a:ea typeface="TT Interphases 1"/>
                <a:cs typeface="TT Interphases 1"/>
                <a:sym typeface="TT Interphases 1"/>
              </a:rPr>
              <a:t>Stikla á stóru - ekki excel skjáskot!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1028700" y="8835270"/>
            <a:ext cx="4017417" cy="1000702"/>
          </a:xfrm>
          <a:custGeom>
            <a:avLst/>
            <a:gdLst/>
            <a:ahLst/>
            <a:cxnLst/>
            <a:rect r="r" b="b" t="t" l="l"/>
            <a:pathLst>
              <a:path h="1000702" w="4017417">
                <a:moveTo>
                  <a:pt x="0" y="0"/>
                </a:moveTo>
                <a:lnTo>
                  <a:pt x="4017417" y="0"/>
                </a:lnTo>
                <a:lnTo>
                  <a:pt x="4017417" y="1000702"/>
                </a:lnTo>
                <a:lnTo>
                  <a:pt x="0" y="100070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DAG_C2G26c0</dc:identifier>
  <dcterms:modified xsi:type="dcterms:W3CDTF">2011-08-01T06:04:30Z</dcterms:modified>
  <cp:revision>1</cp:revision>
  <dc:title>Hringiða Pitch Deck Template</dc:title>
</cp:coreProperties>
</file>